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333" r:id="rId22"/>
    <p:sldId id="295" r:id="rId23"/>
    <p:sldId id="328" r:id="rId24"/>
    <p:sldId id="319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20" r:id="rId33"/>
    <p:sldId id="331" r:id="rId34"/>
    <p:sldId id="332" r:id="rId35"/>
    <p:sldId id="334" r:id="rId36"/>
    <p:sldId id="335" r:id="rId37"/>
    <p:sldId id="336" r:id="rId38"/>
    <p:sldId id="330" r:id="rId39"/>
    <p:sldId id="321" r:id="rId40"/>
    <p:sldId id="316" r:id="rId41"/>
    <p:sldId id="294" r:id="rId42"/>
    <p:sldId id="304" r:id="rId43"/>
    <p:sldId id="305" r:id="rId44"/>
    <p:sldId id="306" r:id="rId45"/>
    <p:sldId id="28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0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848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2627</TotalTime>
  <Words>2225</Words>
  <Application>Microsoft Macintosh PowerPoint</Application>
  <PresentationFormat>Widescreen</PresentationFormat>
  <Paragraphs>159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</vt:lpstr>
      <vt:lpstr>Example - Keeping things DRY OOP solution I</vt:lpstr>
      <vt:lpstr>Example - Keeping things DRY OOP solution II</vt:lpstr>
      <vt:lpstr>Example - Keeping things DRY Functional solution</vt:lpstr>
      <vt:lpstr>Examples Generator</vt:lpstr>
      <vt:lpstr>Example - Generator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56</cp:revision>
  <dcterms:created xsi:type="dcterms:W3CDTF">2023-01-20T23:10:00Z</dcterms:created>
  <dcterms:modified xsi:type="dcterms:W3CDTF">2023-07-23T20:04:44Z</dcterms:modified>
</cp:coreProperties>
</file>